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26" d="100"/>
          <a:sy n="126" d="100"/>
        </p:scale>
        <p:origin x="-79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45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19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7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5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72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12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03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2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37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32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8122-B5E4-4214-AB09-4F4735BC2744}" type="datetimeFigureOut">
              <a:rPr kumimoji="1" lang="ja-JP" altLang="en-US" smtClean="0"/>
              <a:t>2015/6/25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76B89-15A3-48D1-945E-A38090C31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49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t="19859" b="19859"/>
          <a:stretch/>
        </p:blipFill>
        <p:spPr>
          <a:xfrm>
            <a:off x="986884" y="2838003"/>
            <a:ext cx="1449900" cy="87402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/>
          <a:srcRect t="35317" b="35317"/>
          <a:stretch/>
        </p:blipFill>
        <p:spPr>
          <a:xfrm>
            <a:off x="986884" y="5320556"/>
            <a:ext cx="1982676" cy="582230"/>
          </a:xfrm>
          <a:prstGeom prst="rect">
            <a:avLst/>
          </a:prstGeom>
        </p:spPr>
      </p:pic>
      <p:sp>
        <p:nvSpPr>
          <p:cNvPr id="8" name="タイトル 23"/>
          <p:cNvSpPr txBox="1">
            <a:spLocks/>
          </p:cNvSpPr>
          <p:nvPr/>
        </p:nvSpPr>
        <p:spPr>
          <a:xfrm>
            <a:off x="195943" y="120066"/>
            <a:ext cx="8543925" cy="653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u="sng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グループインタビュールーム赤坂 名札作成フォーム</a:t>
            </a:r>
            <a:endParaRPr lang="ja-JP" altLang="en-US" sz="2000" u="sng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タイトル 23"/>
          <p:cNvSpPr txBox="1">
            <a:spLocks/>
          </p:cNvSpPr>
          <p:nvPr/>
        </p:nvSpPr>
        <p:spPr>
          <a:xfrm>
            <a:off x="427215" y="718458"/>
            <a:ext cx="8543925" cy="903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シート目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が卓上用、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シート目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胸元用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なっております。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A4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サイズで印刷すればちょうど良い大きさになっています。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1565" y="2713390"/>
            <a:ext cx="2590319" cy="179329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1565" y="4967916"/>
            <a:ext cx="2590319" cy="1793298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>
          <a:xfrm>
            <a:off x="3363686" y="3320144"/>
            <a:ext cx="330925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363686" y="3907973"/>
            <a:ext cx="31861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920342" y="2677886"/>
            <a:ext cx="0" cy="178525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6"/>
          <a:srcRect t="22348" b="22348"/>
          <a:stretch/>
        </p:blipFill>
        <p:spPr>
          <a:xfrm rot="10800000">
            <a:off x="6549877" y="3149763"/>
            <a:ext cx="514952" cy="320389"/>
          </a:xfrm>
          <a:prstGeom prst="rect">
            <a:avLst/>
          </a:prstGeom>
        </p:spPr>
      </p:pic>
      <p:sp>
        <p:nvSpPr>
          <p:cNvPr id="18" name="タイトル 23"/>
          <p:cNvSpPr txBox="1">
            <a:spLocks/>
          </p:cNvSpPr>
          <p:nvPr/>
        </p:nvSpPr>
        <p:spPr>
          <a:xfrm>
            <a:off x="7023959" y="3178630"/>
            <a:ext cx="2511927" cy="3812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グレーの線に沿って切り取って、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ご持参ください。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624943" y="5606146"/>
            <a:ext cx="2786744" cy="511627"/>
            <a:chOff x="3167743" y="4626429"/>
            <a:chExt cx="3309257" cy="511627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3167743" y="4626429"/>
              <a:ext cx="33092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3167743" y="5138056"/>
              <a:ext cx="3186191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6"/>
          <a:srcRect t="22348" b="22348"/>
          <a:stretch/>
        </p:blipFill>
        <p:spPr>
          <a:xfrm rot="10800000">
            <a:off x="6549877" y="5435765"/>
            <a:ext cx="514952" cy="320389"/>
          </a:xfrm>
          <a:prstGeom prst="rect">
            <a:avLst/>
          </a:prstGeom>
        </p:spPr>
      </p:pic>
      <p:sp>
        <p:nvSpPr>
          <p:cNvPr id="24" name="タイトル 23"/>
          <p:cNvSpPr txBox="1">
            <a:spLocks/>
          </p:cNvSpPr>
          <p:nvPr/>
        </p:nvSpPr>
        <p:spPr>
          <a:xfrm>
            <a:off x="7023959" y="5464632"/>
            <a:ext cx="2511927" cy="3812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グレーの線に沿って切り取って、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ご持参ください。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4495800" y="5050975"/>
            <a:ext cx="838200" cy="1719948"/>
            <a:chOff x="4299857" y="3907974"/>
            <a:chExt cx="838200" cy="2046515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299857" y="3907974"/>
              <a:ext cx="0" cy="204651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138057" y="3907974"/>
              <a:ext cx="0" cy="204651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円形吹き出し 30"/>
          <p:cNvSpPr/>
          <p:nvPr/>
        </p:nvSpPr>
        <p:spPr>
          <a:xfrm>
            <a:off x="6128657" y="2111829"/>
            <a:ext cx="2939142" cy="827315"/>
          </a:xfrm>
          <a:prstGeom prst="wedgeEllipseCallout">
            <a:avLst>
              <a:gd name="adj1" fmla="val -41311"/>
              <a:gd name="adj2" fmla="val 5635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タイトル 23"/>
          <p:cNvSpPr txBox="1">
            <a:spLocks/>
          </p:cNvSpPr>
          <p:nvPr/>
        </p:nvSpPr>
        <p:spPr>
          <a:xfrm>
            <a:off x="6436129" y="2373088"/>
            <a:ext cx="2511927" cy="3812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お名前をご自由に入力ください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文字数の多いお名前の場合は、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改行あるいは文字サイズで調整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タイトル 23"/>
          <p:cNvSpPr txBox="1">
            <a:spLocks/>
          </p:cNvSpPr>
          <p:nvPr/>
        </p:nvSpPr>
        <p:spPr>
          <a:xfrm>
            <a:off x="361900" y="1974550"/>
            <a:ext cx="8543925" cy="653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卓上ネームプレート用</a:t>
            </a:r>
            <a: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</a:t>
            </a:r>
            <a: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名分 </a:t>
            </a:r>
            <a: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名以上の場合は</a:t>
            </a:r>
            <a:r>
              <a:rPr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枚作成ください）</a:t>
            </a:r>
            <a:endParaRPr lang="ja-JP" altLang="en-US" sz="2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23"/>
          <p:cNvSpPr>
            <a:spLocks noGrp="1"/>
          </p:cNvSpPr>
          <p:nvPr>
            <p:ph type="title"/>
          </p:nvPr>
        </p:nvSpPr>
        <p:spPr>
          <a:xfrm>
            <a:off x="361900" y="4434631"/>
            <a:ext cx="8543925" cy="653351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胸元お名札用</a:t>
            </a:r>
            <a: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</a:t>
            </a:r>
            <a: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名分 </a:t>
            </a:r>
            <a: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名以上の場合は</a:t>
            </a:r>
            <a:r>
              <a:rPr kumimoji="1" lang="en-US" altLang="ja-JP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000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枚作成ください）</a:t>
            </a:r>
            <a:endParaRPr kumimoji="1" lang="ja-JP" altLang="en-US" sz="2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30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315686" y="96776"/>
            <a:ext cx="10537372" cy="6645750"/>
            <a:chOff x="-447000" y="256019"/>
            <a:chExt cx="10800000" cy="6811386"/>
          </a:xfrm>
        </p:grpSpPr>
        <p:sp>
          <p:nvSpPr>
            <p:cNvPr id="17" name="正方形/長方形 16"/>
            <p:cNvSpPr/>
            <p:nvPr/>
          </p:nvSpPr>
          <p:spPr>
            <a:xfrm>
              <a:off x="-447000" y="2524019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953000" y="2529559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-447000" y="4795712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953000" y="4799405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57188"/>
              <a:r>
                <a:rPr kumimoji="1" lang="ja-JP" altLang="en-US" sz="2800" dirty="0" smtClean="0">
                  <a:solidFill>
                    <a:schemeClr val="tx1"/>
                  </a:solidFill>
                </a:rPr>
                <a:t>モデレーター</a:t>
              </a:r>
              <a:endParaRPr kumimoji="1" lang="en-US" altLang="ja-JP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-447000" y="256019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 様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953000" y="257866"/>
              <a:ext cx="5400000" cy="2268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4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45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83104" y="489856"/>
            <a:ext cx="9706636" cy="5834109"/>
            <a:chOff x="28674" y="489856"/>
            <a:chExt cx="9706636" cy="5834109"/>
          </a:xfrm>
        </p:grpSpPr>
        <p:sp>
          <p:nvSpPr>
            <p:cNvPr id="10" name="正方形/長方形 9"/>
            <p:cNvSpPr/>
            <p:nvPr/>
          </p:nvSpPr>
          <p:spPr>
            <a:xfrm>
              <a:off x="28674" y="489856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262854" y="489856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495310" y="489856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8674" y="2433004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262854" y="2433004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495310" y="2433004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8674" y="4379965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262854" y="4379965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○○様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495310" y="4379965"/>
              <a:ext cx="3240000" cy="194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400" dirty="0" smtClean="0">
                  <a:solidFill>
                    <a:schemeClr val="tx1"/>
                  </a:solidFill>
                </a:rPr>
                <a:t>モデレーター</a:t>
              </a:r>
              <a:endParaRPr kumimoji="1" lang="en-US" altLang="ja-JP" sz="24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○○ ○○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2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126</Words>
  <Application>Microsoft Office PowerPoint</Application>
  <PresentationFormat>A4 210 x 297 mm</PresentationFormat>
  <Paragraphs>27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胸元お名札用 （1枚9名分 10名以上の場合は2枚作成ください）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胸元お名札用</dc:title>
  <dc:creator>TGI Marketing</dc:creator>
  <cp:revision>33</cp:revision>
  <dcterms:created xsi:type="dcterms:W3CDTF">2015-06-17T03:07:02Z</dcterms:created>
  <dcterms:modified xsi:type="dcterms:W3CDTF">2015-06-25T07:59:10Z</dcterms:modified>
</cp:coreProperties>
</file>